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AA66D0-FBFD-4C86-9F80-093E396F0BEE}" v="99" dt="2026-06-22T09:48:01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33" d="100"/>
          <a:sy n="33" d="100"/>
        </p:scale>
        <p:origin x="1464" y="-19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정욱 한" userId="01e6cb1834d4b064" providerId="LiveId" clId="{EDD30BED-E549-45A9-A87F-840141A8498A}"/>
    <pc:docChg chg="undo redo custSel modSld">
      <pc:chgData name="정욱 한" userId="01e6cb1834d4b064" providerId="LiveId" clId="{EDD30BED-E549-45A9-A87F-840141A8498A}" dt="2026-06-22T10:32:22.549" v="5725" actId="14100"/>
      <pc:docMkLst>
        <pc:docMk/>
      </pc:docMkLst>
      <pc:sldChg chg="addSp delSp modSp mod">
        <pc:chgData name="정욱 한" userId="01e6cb1834d4b064" providerId="LiveId" clId="{EDD30BED-E549-45A9-A87F-840141A8498A}" dt="2026-06-22T10:32:22.549" v="5725" actId="14100"/>
        <pc:sldMkLst>
          <pc:docMk/>
          <pc:sldMk cId="612776008" sldId="256"/>
        </pc:sldMkLst>
        <pc:spChg chg="mod">
          <ac:chgData name="정욱 한" userId="01e6cb1834d4b064" providerId="LiveId" clId="{EDD30BED-E549-45A9-A87F-840141A8498A}" dt="2026-06-22T07:56:33.727" v="5317" actId="14100"/>
          <ac:spMkLst>
            <pc:docMk/>
            <pc:sldMk cId="612776008" sldId="256"/>
            <ac:spMk id="3" creationId="{97028B3F-3890-D3EE-F123-6FA5EEBCFA4D}"/>
          </ac:spMkLst>
        </pc:spChg>
        <pc:spChg chg="mod">
          <ac:chgData name="정욱 한" userId="01e6cb1834d4b064" providerId="LiveId" clId="{EDD30BED-E549-45A9-A87F-840141A8498A}" dt="2026-06-22T08:19:58.826" v="5563" actId="14100"/>
          <ac:spMkLst>
            <pc:docMk/>
            <pc:sldMk cId="612776008" sldId="256"/>
            <ac:spMk id="4" creationId="{6D2D6B29-874A-33A6-8A5E-598A4BE98058}"/>
          </ac:spMkLst>
        </pc:spChg>
        <pc:spChg chg="mod">
          <ac:chgData name="정욱 한" userId="01e6cb1834d4b064" providerId="LiveId" clId="{EDD30BED-E549-45A9-A87F-840141A8498A}" dt="2026-06-22T08:07:07.900" v="5534" actId="14100"/>
          <ac:spMkLst>
            <pc:docMk/>
            <pc:sldMk cId="612776008" sldId="256"/>
            <ac:spMk id="7" creationId="{EDF0BA3B-8502-BFE9-B0B7-C2DA72D223D8}"/>
          </ac:spMkLst>
        </pc:spChg>
        <pc:spChg chg="add del mod">
          <ac:chgData name="정욱 한" userId="01e6cb1834d4b064" providerId="LiveId" clId="{EDD30BED-E549-45A9-A87F-840141A8498A}" dt="2026-06-22T07:43:28.803" v="5158" actId="478"/>
          <ac:spMkLst>
            <pc:docMk/>
            <pc:sldMk cId="612776008" sldId="256"/>
            <ac:spMk id="11" creationId="{72130FFD-3FDC-6CE9-CC60-DEA84F37AAD9}"/>
          </ac:spMkLst>
        </pc:spChg>
        <pc:spChg chg="add del mod">
          <ac:chgData name="정욱 한" userId="01e6cb1834d4b064" providerId="LiveId" clId="{EDD30BED-E549-45A9-A87F-840141A8498A}" dt="2026-06-22T07:42:52.983" v="5149" actId="478"/>
          <ac:spMkLst>
            <pc:docMk/>
            <pc:sldMk cId="612776008" sldId="256"/>
            <ac:spMk id="14" creationId="{F7EB1827-4A7A-8642-FF17-6CFAD35F04D9}"/>
          </ac:spMkLst>
        </pc:spChg>
        <pc:spChg chg="add mod">
          <ac:chgData name="정욱 한" userId="01e6cb1834d4b064" providerId="LiveId" clId="{EDD30BED-E549-45A9-A87F-840141A8498A}" dt="2026-06-22T10:31:19.827" v="5724" actId="20577"/>
          <ac:spMkLst>
            <pc:docMk/>
            <pc:sldMk cId="612776008" sldId="256"/>
            <ac:spMk id="16" creationId="{341FF119-E40A-0DF2-2E02-D965C42FE4A9}"/>
          </ac:spMkLst>
        </pc:spChg>
        <pc:spChg chg="mod">
          <ac:chgData name="정욱 한" userId="01e6cb1834d4b064" providerId="LiveId" clId="{EDD30BED-E549-45A9-A87F-840141A8498A}" dt="2026-06-22T08:03:49.520" v="5489" actId="1076"/>
          <ac:spMkLst>
            <pc:docMk/>
            <pc:sldMk cId="612776008" sldId="256"/>
            <ac:spMk id="17" creationId="{58A4A7F7-E7BF-54E3-26CE-A75BC5706720}"/>
          </ac:spMkLst>
        </pc:spChg>
        <pc:spChg chg="mod">
          <ac:chgData name="정욱 한" userId="01e6cb1834d4b064" providerId="LiveId" clId="{EDD30BED-E549-45A9-A87F-840141A8498A}" dt="2026-06-22T07:57:33.021" v="5331" actId="165"/>
          <ac:spMkLst>
            <pc:docMk/>
            <pc:sldMk cId="612776008" sldId="256"/>
            <ac:spMk id="18" creationId="{32F85BCA-BB16-8B68-5DAD-A2D4765B5924}"/>
          </ac:spMkLst>
        </pc:spChg>
        <pc:spChg chg="add del mod">
          <ac:chgData name="정욱 한" userId="01e6cb1834d4b064" providerId="LiveId" clId="{EDD30BED-E549-45A9-A87F-840141A8498A}" dt="2026-06-22T08:00:29.705" v="5400" actId="478"/>
          <ac:spMkLst>
            <pc:docMk/>
            <pc:sldMk cId="612776008" sldId="256"/>
            <ac:spMk id="25" creationId="{B6E819B1-FCA8-B9B6-3146-E6835C6CFEFD}"/>
          </ac:spMkLst>
        </pc:spChg>
        <pc:spChg chg="mod topLvl">
          <ac:chgData name="정욱 한" userId="01e6cb1834d4b064" providerId="LiveId" clId="{EDD30BED-E549-45A9-A87F-840141A8498A}" dt="2026-06-22T08:06:26.023" v="5524" actId="1076"/>
          <ac:spMkLst>
            <pc:docMk/>
            <pc:sldMk cId="612776008" sldId="256"/>
            <ac:spMk id="33" creationId="{1AE1F3E3-1B29-583B-E65C-0F7C801EB853}"/>
          </ac:spMkLst>
        </pc:spChg>
        <pc:spChg chg="mod">
          <ac:chgData name="정욱 한" userId="01e6cb1834d4b064" providerId="LiveId" clId="{EDD30BED-E549-45A9-A87F-840141A8498A}" dt="2026-06-22T07:57:09.691" v="5328" actId="571"/>
          <ac:spMkLst>
            <pc:docMk/>
            <pc:sldMk cId="612776008" sldId="256"/>
            <ac:spMk id="35" creationId="{87CED88F-6D9A-8A21-B22A-CA6B3D1829B2}"/>
          </ac:spMkLst>
        </pc:spChg>
        <pc:spChg chg="add mod topLvl">
          <ac:chgData name="정욱 한" userId="01e6cb1834d4b064" providerId="LiveId" clId="{EDD30BED-E549-45A9-A87F-840141A8498A}" dt="2026-06-22T09:42:07.819" v="5604" actId="113"/>
          <ac:spMkLst>
            <pc:docMk/>
            <pc:sldMk cId="612776008" sldId="256"/>
            <ac:spMk id="36" creationId="{5536D3C3-705B-0642-5DDA-522C11B190E5}"/>
          </ac:spMkLst>
        </pc:spChg>
        <pc:spChg chg="mod">
          <ac:chgData name="정욱 한" userId="01e6cb1834d4b064" providerId="LiveId" clId="{EDD30BED-E549-45A9-A87F-840141A8498A}" dt="2026-06-22T08:19:49.142" v="5562" actId="1076"/>
          <ac:spMkLst>
            <pc:docMk/>
            <pc:sldMk cId="612776008" sldId="256"/>
            <ac:spMk id="39" creationId="{95865B2A-D989-920D-6515-F3B082EAAABE}"/>
          </ac:spMkLst>
        </pc:spChg>
        <pc:spChg chg="mod">
          <ac:chgData name="정욱 한" userId="01e6cb1834d4b064" providerId="LiveId" clId="{EDD30BED-E549-45A9-A87F-840141A8498A}" dt="2026-06-22T07:57:09.691" v="5328" actId="571"/>
          <ac:spMkLst>
            <pc:docMk/>
            <pc:sldMk cId="612776008" sldId="256"/>
            <ac:spMk id="40" creationId="{6D2473AF-4816-EAFF-3F88-11E988E69F96}"/>
          </ac:spMkLst>
        </pc:spChg>
        <pc:spChg chg="mod topLvl">
          <ac:chgData name="정욱 한" userId="01e6cb1834d4b064" providerId="LiveId" clId="{EDD30BED-E549-45A9-A87F-840141A8498A}" dt="2026-06-22T08:06:56.578" v="5532" actId="14100"/>
          <ac:spMkLst>
            <pc:docMk/>
            <pc:sldMk cId="612776008" sldId="256"/>
            <ac:spMk id="41" creationId="{7C5EA6BC-3F2A-6C2C-02B0-58FF774006BA}"/>
          </ac:spMkLst>
        </pc:spChg>
        <pc:spChg chg="mod">
          <ac:chgData name="정욱 한" userId="01e6cb1834d4b064" providerId="LiveId" clId="{EDD30BED-E549-45A9-A87F-840141A8498A}" dt="2026-06-22T07:57:09.691" v="5328" actId="571"/>
          <ac:spMkLst>
            <pc:docMk/>
            <pc:sldMk cId="612776008" sldId="256"/>
            <ac:spMk id="42" creationId="{98A26736-FDDD-33C9-9F1F-5ACA86D4F36A}"/>
          </ac:spMkLst>
        </pc:spChg>
        <pc:spChg chg="mod">
          <ac:chgData name="정욱 한" userId="01e6cb1834d4b064" providerId="LiveId" clId="{EDD30BED-E549-45A9-A87F-840141A8498A}" dt="2026-06-22T07:57:09.691" v="5328" actId="571"/>
          <ac:spMkLst>
            <pc:docMk/>
            <pc:sldMk cId="612776008" sldId="256"/>
            <ac:spMk id="43" creationId="{B77B4433-DE47-9A79-6E2D-09CE60E7F291}"/>
          </ac:spMkLst>
        </pc:spChg>
        <pc:spChg chg="mod topLvl">
          <ac:chgData name="정욱 한" userId="01e6cb1834d4b064" providerId="LiveId" clId="{EDD30BED-E549-45A9-A87F-840141A8498A}" dt="2026-06-22T09:41:27.322" v="5594" actId="1076"/>
          <ac:spMkLst>
            <pc:docMk/>
            <pc:sldMk cId="612776008" sldId="256"/>
            <ac:spMk id="44" creationId="{06462856-AFA8-32E1-1719-BAC46E97FA85}"/>
          </ac:spMkLst>
        </pc:spChg>
        <pc:spChg chg="mod">
          <ac:chgData name="정욱 한" userId="01e6cb1834d4b064" providerId="LiveId" clId="{EDD30BED-E549-45A9-A87F-840141A8498A}" dt="2026-06-22T07:57:09.691" v="5328" actId="571"/>
          <ac:spMkLst>
            <pc:docMk/>
            <pc:sldMk cId="612776008" sldId="256"/>
            <ac:spMk id="45" creationId="{AE6934FB-0C87-3DD4-B6BD-2A548D7BC3E7}"/>
          </ac:spMkLst>
        </pc:spChg>
        <pc:spChg chg="mod">
          <ac:chgData name="정욱 한" userId="01e6cb1834d4b064" providerId="LiveId" clId="{EDD30BED-E549-45A9-A87F-840141A8498A}" dt="2026-06-22T08:06:14.509" v="5522" actId="14100"/>
          <ac:spMkLst>
            <pc:docMk/>
            <pc:sldMk cId="612776008" sldId="256"/>
            <ac:spMk id="47" creationId="{BD7618A5-DB3F-D183-F127-73B9275B65C4}"/>
          </ac:spMkLst>
        </pc:spChg>
        <pc:spChg chg="mod topLvl">
          <ac:chgData name="정욱 한" userId="01e6cb1834d4b064" providerId="LiveId" clId="{EDD30BED-E549-45A9-A87F-840141A8498A}" dt="2026-06-22T08:06:26.023" v="5524" actId="1076"/>
          <ac:spMkLst>
            <pc:docMk/>
            <pc:sldMk cId="612776008" sldId="256"/>
            <ac:spMk id="49" creationId="{99F225EF-D6B8-4690-977B-CE806AC16446}"/>
          </ac:spMkLst>
        </pc:spChg>
        <pc:spChg chg="mod">
          <ac:chgData name="정욱 한" userId="01e6cb1834d4b064" providerId="LiveId" clId="{EDD30BED-E549-45A9-A87F-840141A8498A}" dt="2026-06-22T07:57:09.691" v="5328" actId="571"/>
          <ac:spMkLst>
            <pc:docMk/>
            <pc:sldMk cId="612776008" sldId="256"/>
            <ac:spMk id="51" creationId="{5B80D683-0C2B-2424-C84F-DECE3FE951F4}"/>
          </ac:spMkLst>
        </pc:spChg>
        <pc:spChg chg="mod">
          <ac:chgData name="정욱 한" userId="01e6cb1834d4b064" providerId="LiveId" clId="{EDD30BED-E549-45A9-A87F-840141A8498A}" dt="2026-06-22T07:53:38.284" v="5263" actId="14100"/>
          <ac:spMkLst>
            <pc:docMk/>
            <pc:sldMk cId="612776008" sldId="256"/>
            <ac:spMk id="54" creationId="{66F1AAFB-C6CE-BEBD-89A5-D82F4D744753}"/>
          </ac:spMkLst>
        </pc:spChg>
        <pc:spChg chg="mod">
          <ac:chgData name="정욱 한" userId="01e6cb1834d4b064" providerId="LiveId" clId="{EDD30BED-E549-45A9-A87F-840141A8498A}" dt="2026-06-22T07:57:09.691" v="5328" actId="571"/>
          <ac:spMkLst>
            <pc:docMk/>
            <pc:sldMk cId="612776008" sldId="256"/>
            <ac:spMk id="55" creationId="{748A8F60-CFF6-EE01-EF14-E2417C6218F4}"/>
          </ac:spMkLst>
        </pc:spChg>
        <pc:spChg chg="mod">
          <ac:chgData name="정욱 한" userId="01e6cb1834d4b064" providerId="LiveId" clId="{EDD30BED-E549-45A9-A87F-840141A8498A}" dt="2026-06-22T08:20:47.925" v="5564" actId="20577"/>
          <ac:spMkLst>
            <pc:docMk/>
            <pc:sldMk cId="612776008" sldId="256"/>
            <ac:spMk id="56" creationId="{0F6ECB18-6BA5-41C3-50B9-4AD558BF6F45}"/>
          </ac:spMkLst>
        </pc:spChg>
        <pc:spChg chg="add mod">
          <ac:chgData name="정욱 한" userId="01e6cb1834d4b064" providerId="LiveId" clId="{EDD30BED-E549-45A9-A87F-840141A8498A}" dt="2026-06-22T08:19:45.772" v="5561" actId="1076"/>
          <ac:spMkLst>
            <pc:docMk/>
            <pc:sldMk cId="612776008" sldId="256"/>
            <ac:spMk id="59" creationId="{7C2C77E9-3FD1-B7F4-F77C-44E67363A2AE}"/>
          </ac:spMkLst>
        </pc:spChg>
        <pc:spChg chg="add mod">
          <ac:chgData name="정욱 한" userId="01e6cb1834d4b064" providerId="LiveId" clId="{EDD30BED-E549-45A9-A87F-840141A8498A}" dt="2026-06-22T08:19:45.772" v="5561" actId="1076"/>
          <ac:spMkLst>
            <pc:docMk/>
            <pc:sldMk cId="612776008" sldId="256"/>
            <ac:spMk id="60" creationId="{8755C473-F4F3-6C94-C0F9-51AA03BE6A11}"/>
          </ac:spMkLst>
        </pc:spChg>
        <pc:spChg chg="add mod">
          <ac:chgData name="정욱 한" userId="01e6cb1834d4b064" providerId="LiveId" clId="{EDD30BED-E549-45A9-A87F-840141A8498A}" dt="2026-06-22T08:04:06.621" v="5493" actId="571"/>
          <ac:spMkLst>
            <pc:docMk/>
            <pc:sldMk cId="612776008" sldId="256"/>
            <ac:spMk id="61" creationId="{BA69168E-8DE4-CE62-A943-9FA129234117}"/>
          </ac:spMkLst>
        </pc:spChg>
        <pc:spChg chg="add mod">
          <ac:chgData name="정욱 한" userId="01e6cb1834d4b064" providerId="LiveId" clId="{EDD30BED-E549-45A9-A87F-840141A8498A}" dt="2026-06-22T08:04:06.621" v="5493" actId="571"/>
          <ac:spMkLst>
            <pc:docMk/>
            <pc:sldMk cId="612776008" sldId="256"/>
            <ac:spMk id="62" creationId="{A3F156D0-2817-4CFD-ED2E-CEBFFD61C0BC}"/>
          </ac:spMkLst>
        </pc:spChg>
        <pc:spChg chg="add mod">
          <ac:chgData name="정욱 한" userId="01e6cb1834d4b064" providerId="LiveId" clId="{EDD30BED-E549-45A9-A87F-840141A8498A}" dt="2026-06-22T08:19:41.148" v="5560" actId="571"/>
          <ac:spMkLst>
            <pc:docMk/>
            <pc:sldMk cId="612776008" sldId="256"/>
            <ac:spMk id="65" creationId="{CBEC2E90-7B76-A3E8-119D-7A945222DB8B}"/>
          </ac:spMkLst>
        </pc:spChg>
        <pc:spChg chg="mod">
          <ac:chgData name="정욱 한" userId="01e6cb1834d4b064" providerId="LiveId" clId="{EDD30BED-E549-45A9-A87F-840141A8498A}" dt="2026-06-22T09:50:06.244" v="5709" actId="1076"/>
          <ac:spMkLst>
            <pc:docMk/>
            <pc:sldMk cId="612776008" sldId="256"/>
            <ac:spMk id="68" creationId="{4689CFF4-ED10-AEE5-6F58-A830C085B72B}"/>
          </ac:spMkLst>
        </pc:spChg>
        <pc:spChg chg="del mod">
          <ac:chgData name="정욱 한" userId="01e6cb1834d4b064" providerId="LiveId" clId="{EDD30BED-E549-45A9-A87F-840141A8498A}" dt="2026-06-22T07:42:24.879" v="5148" actId="478"/>
          <ac:spMkLst>
            <pc:docMk/>
            <pc:sldMk cId="612776008" sldId="256"/>
            <ac:spMk id="80" creationId="{850B792F-ADE2-E88B-F3EB-F1A61E784DDE}"/>
          </ac:spMkLst>
        </pc:spChg>
        <pc:spChg chg="mod">
          <ac:chgData name="정욱 한" userId="01e6cb1834d4b064" providerId="LiveId" clId="{EDD30BED-E549-45A9-A87F-840141A8498A}" dt="2026-06-22T09:50:00.212" v="5708" actId="1076"/>
          <ac:spMkLst>
            <pc:docMk/>
            <pc:sldMk cId="612776008" sldId="256"/>
            <ac:spMk id="91" creationId="{E8AB6F38-4E80-AE57-B95D-73ADD4E90FC1}"/>
          </ac:spMkLst>
        </pc:spChg>
        <pc:grpChg chg="mod">
          <ac:chgData name="정욱 한" userId="01e6cb1834d4b064" providerId="LiveId" clId="{EDD30BED-E549-45A9-A87F-840141A8498A}" dt="2026-06-22T09:41:27.322" v="5594" actId="1076"/>
          <ac:grpSpMkLst>
            <pc:docMk/>
            <pc:sldMk cId="612776008" sldId="256"/>
            <ac:grpSpMk id="21" creationId="{D79933B2-22D9-B80B-BC76-4F38AC6A2633}"/>
          </ac:grpSpMkLst>
        </pc:grpChg>
        <pc:grpChg chg="add mod">
          <ac:chgData name="정욱 한" userId="01e6cb1834d4b064" providerId="LiveId" clId="{EDD30BED-E549-45A9-A87F-840141A8498A}" dt="2026-06-22T09:50:14.389" v="5712" actId="1076"/>
          <ac:grpSpMkLst>
            <pc:docMk/>
            <pc:sldMk cId="612776008" sldId="256"/>
            <ac:grpSpMk id="28" creationId="{F38C8D9E-697A-A7DC-4BF7-94A2497A21EB}"/>
          </ac:grpSpMkLst>
        </pc:grpChg>
        <pc:grpChg chg="add del mod">
          <ac:chgData name="정욱 한" userId="01e6cb1834d4b064" providerId="LiveId" clId="{EDD30BED-E549-45A9-A87F-840141A8498A}" dt="2026-06-22T07:54:35.623" v="5290" actId="478"/>
          <ac:grpSpMkLst>
            <pc:docMk/>
            <pc:sldMk cId="612776008" sldId="256"/>
            <ac:grpSpMk id="29" creationId="{9911675A-6A3F-1F91-BB0D-DF7A56AF214E}"/>
          </ac:grpSpMkLst>
        </pc:grpChg>
        <pc:grpChg chg="mod">
          <ac:chgData name="정욱 한" userId="01e6cb1834d4b064" providerId="LiveId" clId="{EDD30BED-E549-45A9-A87F-840141A8498A}" dt="2026-06-22T07:57:08.114" v="5326" actId="1076"/>
          <ac:grpSpMkLst>
            <pc:docMk/>
            <pc:sldMk cId="612776008" sldId="256"/>
            <ac:grpSpMk id="78" creationId="{F7C9131B-BF8A-5019-2C55-3E3AB919928E}"/>
          </ac:grpSpMkLst>
        </pc:grpChg>
        <pc:picChg chg="add mod">
          <ac:chgData name="정욱 한" userId="01e6cb1834d4b064" providerId="LiveId" clId="{EDD30BED-E549-45A9-A87F-840141A8498A}" dt="2026-06-22T09:19:27.875" v="5575" actId="1076"/>
          <ac:picMkLst>
            <pc:docMk/>
            <pc:sldMk cId="612776008" sldId="256"/>
            <ac:picMk id="8" creationId="{87E689AC-39CC-02A9-03CF-BD839012787D}"/>
          </ac:picMkLst>
        </pc:picChg>
        <pc:picChg chg="add del mod">
          <ac:chgData name="정욱 한" userId="01e6cb1834d4b064" providerId="LiveId" clId="{EDD30BED-E549-45A9-A87F-840141A8498A}" dt="2026-06-22T07:42:19.679" v="5147" actId="478"/>
          <ac:picMkLst>
            <pc:docMk/>
            <pc:sldMk cId="612776008" sldId="256"/>
            <ac:picMk id="9" creationId="{DC843172-9A56-0105-32AB-37FAAC34D4C0}"/>
          </ac:picMkLst>
        </pc:picChg>
        <pc:picChg chg="add del mod">
          <ac:chgData name="정욱 한" userId="01e6cb1834d4b064" providerId="LiveId" clId="{EDD30BED-E549-45A9-A87F-840141A8498A}" dt="2026-06-22T09:40:15.662" v="5584" actId="478"/>
          <ac:picMkLst>
            <pc:docMk/>
            <pc:sldMk cId="612776008" sldId="256"/>
            <ac:picMk id="10" creationId="{A5C68CD0-3AD7-FFE7-C90F-A82FDCDC30E9}"/>
          </ac:picMkLst>
        </pc:picChg>
        <pc:picChg chg="mod">
          <ac:chgData name="정욱 한" userId="01e6cb1834d4b064" providerId="LiveId" clId="{EDD30BED-E549-45A9-A87F-840141A8498A}" dt="2026-06-22T07:57:33.021" v="5331" actId="165"/>
          <ac:picMkLst>
            <pc:docMk/>
            <pc:sldMk cId="612776008" sldId="256"/>
            <ac:picMk id="12" creationId="{342BE79D-8BC0-083A-5B9E-83295703BF85}"/>
          </ac:picMkLst>
        </pc:picChg>
        <pc:picChg chg="mod">
          <ac:chgData name="정욱 한" userId="01e6cb1834d4b064" providerId="LiveId" clId="{EDD30BED-E549-45A9-A87F-840141A8498A}" dt="2026-06-22T07:57:33.021" v="5331" actId="165"/>
          <ac:picMkLst>
            <pc:docMk/>
            <pc:sldMk cId="612776008" sldId="256"/>
            <ac:picMk id="13" creationId="{BD0DA687-A2FE-BBA2-22D9-F7C01AA0E432}"/>
          </ac:picMkLst>
        </pc:picChg>
        <pc:picChg chg="add del mod">
          <ac:chgData name="정욱 한" userId="01e6cb1834d4b064" providerId="LiveId" clId="{EDD30BED-E549-45A9-A87F-840141A8498A}" dt="2026-06-22T09:44:36.584" v="5605" actId="478"/>
          <ac:picMkLst>
            <pc:docMk/>
            <pc:sldMk cId="612776008" sldId="256"/>
            <ac:picMk id="14" creationId="{7D17E409-4C1D-5FED-2AE4-8805250C16DD}"/>
          </ac:picMkLst>
        </pc:picChg>
        <pc:picChg chg="add mod">
          <ac:chgData name="정욱 한" userId="01e6cb1834d4b064" providerId="LiveId" clId="{EDD30BED-E549-45A9-A87F-840141A8498A}" dt="2026-06-22T10:32:22.549" v="5725" actId="14100"/>
          <ac:picMkLst>
            <pc:docMk/>
            <pc:sldMk cId="612776008" sldId="256"/>
            <ac:picMk id="15" creationId="{DDD733F9-2754-E1F3-592E-17FFAB26E7F6}"/>
          </ac:picMkLst>
        </pc:picChg>
        <pc:picChg chg="mod topLvl">
          <ac:chgData name="정욱 한" userId="01e6cb1834d4b064" providerId="LiveId" clId="{EDD30BED-E549-45A9-A87F-840141A8498A}" dt="2026-06-22T09:25:09.272" v="5582" actId="14100"/>
          <ac:picMkLst>
            <pc:docMk/>
            <pc:sldMk cId="612776008" sldId="256"/>
            <ac:picMk id="23" creationId="{A056DA6C-2C94-510A-0FB7-7F9F188F8EE0}"/>
          </ac:picMkLst>
        </pc:picChg>
        <pc:picChg chg="add del mod">
          <ac:chgData name="정욱 한" userId="01e6cb1834d4b064" providerId="LiveId" clId="{EDD30BED-E549-45A9-A87F-840141A8498A}" dt="2026-06-22T09:45:27.198" v="5613" actId="478"/>
          <ac:picMkLst>
            <pc:docMk/>
            <pc:sldMk cId="612776008" sldId="256"/>
            <ac:picMk id="24" creationId="{8356F507-D714-1987-6E14-50AC85DB3E5C}"/>
          </ac:picMkLst>
        </pc:picChg>
        <pc:picChg chg="add del mod">
          <ac:chgData name="정욱 한" userId="01e6cb1834d4b064" providerId="LiveId" clId="{EDD30BED-E549-45A9-A87F-840141A8498A}" dt="2026-06-22T07:50:53.423" v="5218" actId="478"/>
          <ac:picMkLst>
            <pc:docMk/>
            <pc:sldMk cId="612776008" sldId="256"/>
            <ac:picMk id="24" creationId="{F1D7DF83-DC26-B38E-8C46-6B7111CFFA48}"/>
          </ac:picMkLst>
        </pc:picChg>
        <pc:picChg chg="add del mod">
          <ac:chgData name="정욱 한" userId="01e6cb1834d4b064" providerId="LiveId" clId="{EDD30BED-E549-45A9-A87F-840141A8498A}" dt="2026-06-22T09:45:44.160" v="5619" actId="478"/>
          <ac:picMkLst>
            <pc:docMk/>
            <pc:sldMk cId="612776008" sldId="256"/>
            <ac:picMk id="26" creationId="{9E593092-3FDF-68A2-0DF3-4DE610DCD129}"/>
          </ac:picMkLst>
        </pc:picChg>
        <pc:picChg chg="add del mod">
          <ac:chgData name="정욱 한" userId="01e6cb1834d4b064" providerId="LiveId" clId="{EDD30BED-E549-45A9-A87F-840141A8498A}" dt="2026-06-22T09:19:38.652" v="5576" actId="478"/>
          <ac:picMkLst>
            <pc:docMk/>
            <pc:sldMk cId="612776008" sldId="256"/>
            <ac:picMk id="27" creationId="{FAF630C2-6805-8453-A5F3-EAB8C0F8CF36}"/>
          </ac:picMkLst>
        </pc:picChg>
        <pc:picChg chg="add mod">
          <ac:chgData name="정욱 한" userId="01e6cb1834d4b064" providerId="LiveId" clId="{EDD30BED-E549-45A9-A87F-840141A8498A}" dt="2026-06-22T09:46:04.737" v="5625" actId="1076"/>
          <ac:picMkLst>
            <pc:docMk/>
            <pc:sldMk cId="612776008" sldId="256"/>
            <ac:picMk id="30" creationId="{30D5419C-3A6F-67B7-E805-804E733A0E24}"/>
          </ac:picMkLst>
        </pc:picChg>
        <pc:picChg chg="mod">
          <ac:chgData name="정욱 한" userId="01e6cb1834d4b064" providerId="LiveId" clId="{EDD30BED-E549-45A9-A87F-840141A8498A}" dt="2026-06-22T07:53:46.253" v="5265" actId="571"/>
          <ac:picMkLst>
            <pc:docMk/>
            <pc:sldMk cId="612776008" sldId="256"/>
            <ac:picMk id="30" creationId="{B9595D6C-0949-E95C-DB0F-EDAE1827D205}"/>
          </ac:picMkLst>
        </pc:picChg>
        <pc:picChg chg="mod">
          <ac:chgData name="정욱 한" userId="01e6cb1834d4b064" providerId="LiveId" clId="{EDD30BED-E549-45A9-A87F-840141A8498A}" dt="2026-06-22T07:53:46.253" v="5265" actId="571"/>
          <ac:picMkLst>
            <pc:docMk/>
            <pc:sldMk cId="612776008" sldId="256"/>
            <ac:picMk id="31" creationId="{C52432F2-D6CE-4A35-46D4-40A38A870315}"/>
          </ac:picMkLst>
        </pc:picChg>
        <pc:picChg chg="add del mod">
          <ac:chgData name="정욱 한" userId="01e6cb1834d4b064" providerId="LiveId" clId="{EDD30BED-E549-45A9-A87F-840141A8498A}" dt="2026-06-22T07:54:35.623" v="5290" actId="478"/>
          <ac:picMkLst>
            <pc:docMk/>
            <pc:sldMk cId="612776008" sldId="256"/>
            <ac:picMk id="32" creationId="{848EC8E8-7F87-9A7C-3768-0BEA3932B488}"/>
          </ac:picMkLst>
        </pc:picChg>
        <pc:picChg chg="add del">
          <ac:chgData name="정욱 한" userId="01e6cb1834d4b064" providerId="LiveId" clId="{EDD30BED-E549-45A9-A87F-840141A8498A}" dt="2026-06-22T09:47:40.615" v="5653" actId="22"/>
          <ac:picMkLst>
            <pc:docMk/>
            <pc:sldMk cId="612776008" sldId="256"/>
            <ac:picMk id="32" creationId="{FB75EE05-D85F-0518-E809-3F3E51D1B9FE}"/>
          </ac:picMkLst>
        </pc:picChg>
        <pc:picChg chg="mod">
          <ac:chgData name="정욱 한" userId="01e6cb1834d4b064" providerId="LiveId" clId="{EDD30BED-E549-45A9-A87F-840141A8498A}" dt="2026-06-22T07:57:09.691" v="5328" actId="571"/>
          <ac:picMkLst>
            <pc:docMk/>
            <pc:sldMk cId="612776008" sldId="256"/>
            <ac:picMk id="38" creationId="{FB06F6D6-C485-E4CB-2B3F-29DB8C706365}"/>
          </ac:picMkLst>
        </pc:picChg>
        <pc:picChg chg="mod">
          <ac:chgData name="정욱 한" userId="01e6cb1834d4b064" providerId="LiveId" clId="{EDD30BED-E549-45A9-A87F-840141A8498A}" dt="2026-06-22T07:57:09.691" v="5328" actId="571"/>
          <ac:picMkLst>
            <pc:docMk/>
            <pc:sldMk cId="612776008" sldId="256"/>
            <ac:picMk id="50" creationId="{5775C0C2-F7A9-30EA-263C-C85E6E138FCA}"/>
          </ac:picMkLst>
        </pc:picChg>
        <pc:picChg chg="mod">
          <ac:chgData name="정욱 한" userId="01e6cb1834d4b064" providerId="LiveId" clId="{EDD30BED-E549-45A9-A87F-840141A8498A}" dt="2026-06-22T07:57:09.691" v="5328" actId="571"/>
          <ac:picMkLst>
            <pc:docMk/>
            <pc:sldMk cId="612776008" sldId="256"/>
            <ac:picMk id="52" creationId="{5AFC6221-3B58-77CA-BD56-6282CC1B0954}"/>
          </ac:picMkLst>
        </pc:picChg>
        <pc:picChg chg="mod">
          <ac:chgData name="정욱 한" userId="01e6cb1834d4b064" providerId="LiveId" clId="{EDD30BED-E549-45A9-A87F-840141A8498A}" dt="2026-06-22T08:03:36.645" v="5486" actId="14100"/>
          <ac:picMkLst>
            <pc:docMk/>
            <pc:sldMk cId="612776008" sldId="256"/>
            <ac:picMk id="58" creationId="{24CF28EA-2BFE-8BAF-C45F-BE707D571A86}"/>
          </ac:picMkLst>
        </pc:picChg>
        <pc:picChg chg="add mod">
          <ac:chgData name="정욱 한" userId="01e6cb1834d4b064" providerId="LiveId" clId="{EDD30BED-E549-45A9-A87F-840141A8498A}" dt="2026-06-22T08:19:41.148" v="5560" actId="571"/>
          <ac:picMkLst>
            <pc:docMk/>
            <pc:sldMk cId="612776008" sldId="256"/>
            <ac:picMk id="63" creationId="{D6B9BDEE-AB26-9B83-73D8-54D9748C8335}"/>
          </ac:picMkLst>
        </pc:picChg>
        <pc:picChg chg="mod">
          <ac:chgData name="정욱 한" userId="01e6cb1834d4b064" providerId="LiveId" clId="{EDD30BED-E549-45A9-A87F-840141A8498A}" dt="2026-06-22T09:49:58.049" v="5707" actId="1076"/>
          <ac:picMkLst>
            <pc:docMk/>
            <pc:sldMk cId="612776008" sldId="256"/>
            <ac:picMk id="64" creationId="{031476BB-8A89-2B0A-94DE-912D21CE7768}"/>
          </ac:picMkLst>
        </pc:picChg>
        <pc:picChg chg="mod">
          <ac:chgData name="정욱 한" userId="01e6cb1834d4b064" providerId="LiveId" clId="{EDD30BED-E549-45A9-A87F-840141A8498A}" dt="2026-06-22T09:49:58.049" v="5707" actId="1076"/>
          <ac:picMkLst>
            <pc:docMk/>
            <pc:sldMk cId="612776008" sldId="256"/>
            <ac:picMk id="66" creationId="{2693614E-7ECE-9C50-2FFF-C00FB29C150F}"/>
          </ac:picMkLst>
        </pc:picChg>
        <pc:picChg chg="del mod">
          <ac:chgData name="정욱 한" userId="01e6cb1834d4b064" providerId="LiveId" clId="{EDD30BED-E549-45A9-A87F-840141A8498A}" dt="2026-06-22T07:31:26.310" v="4928" actId="478"/>
          <ac:picMkLst>
            <pc:docMk/>
            <pc:sldMk cId="612776008" sldId="256"/>
            <ac:picMk id="74" creationId="{8A53EC85-AE8A-954F-3559-CC4F5448E412}"/>
          </ac:picMkLst>
        </pc:picChg>
        <pc:picChg chg="mod">
          <ac:chgData name="정욱 한" userId="01e6cb1834d4b064" providerId="LiveId" clId="{EDD30BED-E549-45A9-A87F-840141A8498A}" dt="2026-06-22T07:52:13.352" v="5245" actId="164"/>
          <ac:picMkLst>
            <pc:docMk/>
            <pc:sldMk cId="612776008" sldId="256"/>
            <ac:picMk id="76" creationId="{0114DCA0-F03D-D982-EB0A-322AE81E0979}"/>
          </ac:picMkLst>
        </pc:picChg>
        <pc:picChg chg="mod">
          <ac:chgData name="정욱 한" userId="01e6cb1834d4b064" providerId="LiveId" clId="{EDD30BED-E549-45A9-A87F-840141A8498A}" dt="2026-06-22T07:52:13.352" v="5245" actId="164"/>
          <ac:picMkLst>
            <pc:docMk/>
            <pc:sldMk cId="612776008" sldId="256"/>
            <ac:picMk id="96" creationId="{6CA7B664-DFCE-2915-5BB8-C5282D9A37C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2946394" y="3525696"/>
            <a:ext cx="24841200" cy="3641540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j-ea"/>
              </a:rPr>
              <a:t>A High-Efficiency Low-Power 6MS/s SAR ADC with </a:t>
            </a:r>
            <a:br>
              <a:rPr lang="en-US" altLang="ko-KR" sz="6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j-ea"/>
              </a:rPr>
            </a:br>
            <a:r>
              <a:rPr lang="en-US" altLang="ko-KR" sz="6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j-ea"/>
              </a:rPr>
              <a:t>Double Rail-to-Rail Operation</a:t>
            </a:r>
          </a:p>
          <a:p>
            <a:pPr algn="ctr"/>
            <a:r>
              <a:rPr lang="en-US" altLang="ko-KR" sz="3200" dirty="0" err="1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Jeetaeck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 Seo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1 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, JongHyeon Seo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2 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, Dong-Hyun Shin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3 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3200" dirty="0" err="1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Chunghee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 Jang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4 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3200" dirty="0" err="1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Jaesoub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 Han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5 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3200" dirty="0" err="1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Jeonghun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 Lee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6 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, </a:t>
            </a:r>
            <a:r>
              <a:rPr lang="en-US" altLang="ko-KR" sz="3200" dirty="0" err="1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Tae-hyun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 Kim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7</a:t>
            </a:r>
          </a:p>
          <a:p>
            <a:pPr algn="ctr"/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and Kwang-Hyun Baek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*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  </a:t>
            </a:r>
          </a:p>
          <a:p>
            <a:pPr algn="ctr"/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1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+mn-ea"/>
              </a:rPr>
              <a:t>Department of Intelligent Semiconductor Engineering, Chung-Ang University, Seoul, Korea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2946401" y="7571719"/>
            <a:ext cx="11893549" cy="4919916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Abstract</a:t>
            </a:r>
          </a:p>
          <a:p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A 0.007mm</a:t>
            </a:r>
            <a:r>
              <a:rPr lang="en-US" altLang="ko-KR" sz="28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2</a:t>
            </a:r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 0.6V 6MS/s 10-bit SAR ADC with a double rail-to-rail input range, designed for extended application use, including compute-in-memory (CIM) systems. The proposed ADC achieves area efficiency by requiring only two  additional series connected capacitors and a differential-difference comparator for double rail-to-rail operation. Furthermore, the set-and-down operation reduces the input referred noise of the comparator , achieving over ten times lower noise than complementary switching. To improve accuracy, a hybrid capacitor DAC, combining metal-insulator-metal(MIM) and metal-oxide-metal(MOM) capacitors is employed to minimize gain error</a:t>
            </a:r>
            <a:endParaRPr lang="en-US" altLang="ko-KR" sz="1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</p:txBody>
      </p:sp>
      <p:sp>
        <p:nvSpPr>
          <p:cNvPr id="2" name="모서리가 둥근 직사각형 5">
            <a:extLst>
              <a:ext uri="{FF2B5EF4-FFF2-40B4-BE49-F238E27FC236}">
                <a16:creationId xmlns:a16="http://schemas.microsoft.com/office/drawing/2014/main" id="{7E9D3D04-90F2-77A9-BCFD-5A4E5D5E7E09}"/>
              </a:ext>
            </a:extLst>
          </p:cNvPr>
          <p:cNvSpPr/>
          <p:nvPr/>
        </p:nvSpPr>
        <p:spPr>
          <a:xfrm>
            <a:off x="2946399" y="12789926"/>
            <a:ext cx="12018223" cy="3577278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Introduction</a:t>
            </a:r>
          </a:p>
          <a:p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Since ADCs contributed significantly to both power consumption and area in computer in memory (CIM) application, optimizing their efficiency is crucial. So, this proposal introduces a low power double rail-to-rail SAR ADC to expand applicability of low-power SAR ADCs in compute-in-memory (CIM) using only a single CDAC per side and reducing area requirements while maintaining performance</a:t>
            </a:r>
          </a:p>
        </p:txBody>
      </p:sp>
      <p:sp>
        <p:nvSpPr>
          <p:cNvPr id="3" name="모서리가 둥근 직사각형 5">
            <a:extLst>
              <a:ext uri="{FF2B5EF4-FFF2-40B4-BE49-F238E27FC236}">
                <a16:creationId xmlns:a16="http://schemas.microsoft.com/office/drawing/2014/main" id="{97028B3F-3890-D3EE-F123-6FA5EEBCFA4D}"/>
              </a:ext>
            </a:extLst>
          </p:cNvPr>
          <p:cNvSpPr/>
          <p:nvPr/>
        </p:nvSpPr>
        <p:spPr>
          <a:xfrm>
            <a:off x="2946399" y="16565452"/>
            <a:ext cx="12470435" cy="24234856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</p:txBody>
      </p:sp>
      <p:sp>
        <p:nvSpPr>
          <p:cNvPr id="4" name="모서리가 둥근 직사각형 5">
            <a:extLst>
              <a:ext uri="{FF2B5EF4-FFF2-40B4-BE49-F238E27FC236}">
                <a16:creationId xmlns:a16="http://schemas.microsoft.com/office/drawing/2014/main" id="{6D2D6B29-874A-33A6-8A5E-598A4BE98058}"/>
              </a:ext>
            </a:extLst>
          </p:cNvPr>
          <p:cNvSpPr/>
          <p:nvPr/>
        </p:nvSpPr>
        <p:spPr>
          <a:xfrm>
            <a:off x="15596389" y="36265496"/>
            <a:ext cx="12191205" cy="4534812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3600" b="1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r>
              <a:rPr lang="en-US" altLang="ko-KR" sz="48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Acknowledgement</a:t>
            </a:r>
          </a:p>
          <a:p>
            <a:r>
              <a:rPr lang="en-US" altLang="ko-KR" sz="24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The chip fabrication and EDA tool were supported by the IC Design Education Center(IDEC), Korea.</a:t>
            </a:r>
          </a:p>
          <a:p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This paper was supported by Korea Planning &amp; Evaluation Institute of Industrial Technology(KEIT)(2410000542, RS-2024-00403483) funded by the Ministry of Trade, Industry &amp; Energy (MOTIE, Korea)</a:t>
            </a:r>
          </a:p>
          <a:p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This paper was supported by Korea Planning &amp; Evaluation Institute of Industrial Technology(KEIT)(RS-2025-02413438) funded by the Ministry of Trade, Industry &amp; Energy (MOTIE, Korea)</a:t>
            </a: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</p:txBody>
      </p:sp>
      <p:sp>
        <p:nvSpPr>
          <p:cNvPr id="7" name="모서리가 둥근 직사각형 5">
            <a:extLst>
              <a:ext uri="{FF2B5EF4-FFF2-40B4-BE49-F238E27FC236}">
                <a16:creationId xmlns:a16="http://schemas.microsoft.com/office/drawing/2014/main" id="{EDF0BA3B-8502-BFE9-B0B7-C2DA72D223D8}"/>
              </a:ext>
            </a:extLst>
          </p:cNvPr>
          <p:cNvSpPr/>
          <p:nvPr/>
        </p:nvSpPr>
        <p:spPr>
          <a:xfrm>
            <a:off x="15596389" y="32610605"/>
            <a:ext cx="12191205" cy="3508195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Conclusions</a:t>
            </a:r>
          </a:p>
          <a:p>
            <a:r>
              <a:rPr lang="en-US" altLang="ko-KR" sz="2800" dirty="0">
                <a:solidFill>
                  <a:schemeClr val="tx1"/>
                </a:solidFill>
              </a:rPr>
              <a:t>This work presents a low-power double rail-to-rail SAR ADC that extends the input range for supply-scaled applications such as CIM.</a:t>
            </a:r>
            <a:br>
              <a:rPr lang="en-US" altLang="ko-KR" sz="2800" dirty="0">
                <a:solidFill>
                  <a:schemeClr val="tx1"/>
                </a:solidFill>
              </a:rPr>
            </a:br>
            <a:r>
              <a:rPr lang="en-US" altLang="ko-KR" sz="2800" dirty="0">
                <a:solidFill>
                  <a:schemeClr val="tx1"/>
                </a:solidFill>
              </a:rPr>
              <a:t>Area efficiency is achieved using only a series-connected capacitor and a DDC, while set-and-down switching improves comparator noise performance . A hybrid CDAC combining customized MOM and MIM capacitors minimizes gain error, making the ADC suitable for compact and wide-input-range CIM systems</a:t>
            </a:r>
            <a:r>
              <a:rPr lang="en-US" altLang="ko-KR" sz="3200" dirty="0">
                <a:solidFill>
                  <a:schemeClr val="tx1"/>
                </a:solidFill>
              </a:rPr>
              <a:t>.</a:t>
            </a:r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865B2A-D989-920D-6515-F3B082EAAABE}"/>
              </a:ext>
            </a:extLst>
          </p:cNvPr>
          <p:cNvSpPr txBox="1"/>
          <p:nvPr/>
        </p:nvSpPr>
        <p:spPr>
          <a:xfrm>
            <a:off x="15792571" y="31167264"/>
            <a:ext cx="119950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Fig. 5. (a) Measured static and dynamic performance</a:t>
            </a:r>
          </a:p>
          <a:p>
            <a:pPr algn="ctr"/>
            <a:r>
              <a:rPr lang="en-US" altLang="ko-KR" sz="3200" dirty="0">
                <a:ln w="28575">
                  <a:noFill/>
                  <a:prstDash val="dash"/>
                </a:ln>
              </a:rPr>
              <a:t>(b) Performance Comparison</a:t>
            </a:r>
          </a:p>
        </p:txBody>
      </p:sp>
      <p:sp>
        <p:nvSpPr>
          <p:cNvPr id="47" name="모서리가 둥근 직사각형 5">
            <a:extLst>
              <a:ext uri="{FF2B5EF4-FFF2-40B4-BE49-F238E27FC236}">
                <a16:creationId xmlns:a16="http://schemas.microsoft.com/office/drawing/2014/main" id="{BD7618A5-DB3F-D183-F127-73B9275B65C4}"/>
              </a:ext>
            </a:extLst>
          </p:cNvPr>
          <p:cNvSpPr/>
          <p:nvPr/>
        </p:nvSpPr>
        <p:spPr>
          <a:xfrm>
            <a:off x="15596389" y="7571720"/>
            <a:ext cx="12191205" cy="3876758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</p:txBody>
      </p:sp>
      <p:sp>
        <p:nvSpPr>
          <p:cNvPr id="41" name="모서리가 둥근 직사각형 5">
            <a:extLst>
              <a:ext uri="{FF2B5EF4-FFF2-40B4-BE49-F238E27FC236}">
                <a16:creationId xmlns:a16="http://schemas.microsoft.com/office/drawing/2014/main" id="{7C5EA6BC-3F2A-6C2C-02B0-58FF774006BA}"/>
              </a:ext>
            </a:extLst>
          </p:cNvPr>
          <p:cNvSpPr/>
          <p:nvPr/>
        </p:nvSpPr>
        <p:spPr>
          <a:xfrm>
            <a:off x="15660602" y="11526117"/>
            <a:ext cx="12310679" cy="20937792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2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2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2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2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2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algn="ctr"/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endParaRPr lang="en-US" altLang="ko-KR" sz="36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79933B2-22D9-B80B-BC76-4F38AC6A2633}"/>
              </a:ext>
            </a:extLst>
          </p:cNvPr>
          <p:cNvGrpSpPr/>
          <p:nvPr/>
        </p:nvGrpSpPr>
        <p:grpSpPr>
          <a:xfrm>
            <a:off x="16796534" y="16133537"/>
            <a:ext cx="10532280" cy="5052457"/>
            <a:chOff x="16911989" y="15932659"/>
            <a:chExt cx="10532280" cy="5162602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DB0C0E91-8D43-8B09-ECCD-41A013E4F033}"/>
                </a:ext>
              </a:extLst>
            </p:cNvPr>
            <p:cNvGrpSpPr/>
            <p:nvPr/>
          </p:nvGrpSpPr>
          <p:grpSpPr>
            <a:xfrm>
              <a:off x="16911989" y="15949015"/>
              <a:ext cx="4596955" cy="5137845"/>
              <a:chOff x="16911989" y="15949015"/>
              <a:chExt cx="4596955" cy="5137845"/>
            </a:xfrm>
          </p:grpSpPr>
          <p:pic>
            <p:nvPicPr>
              <p:cNvPr id="12" name="그림 11">
                <a:extLst>
                  <a:ext uri="{FF2B5EF4-FFF2-40B4-BE49-F238E27FC236}">
                    <a16:creationId xmlns:a16="http://schemas.microsoft.com/office/drawing/2014/main" id="{342BE79D-8BC0-083A-5B9E-83295703B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911989" y="15949015"/>
                <a:ext cx="4596955" cy="4596955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8A4A7F7-E7BF-54E3-26CE-A75BC5706720}"/>
                  </a:ext>
                </a:extLst>
              </p:cNvPr>
              <p:cNvSpPr txBox="1"/>
              <p:nvPr/>
            </p:nvSpPr>
            <p:spPr>
              <a:xfrm>
                <a:off x="18907664" y="20502085"/>
                <a:ext cx="112319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3200" dirty="0">
                    <a:ln w="28575">
                      <a:noFill/>
                      <a:prstDash val="dash"/>
                    </a:ln>
                    <a:solidFill>
                      <a:schemeClr val="tx1"/>
                    </a:solidFill>
                  </a:rPr>
                  <a:t>(a)</a:t>
                </a:r>
                <a:endParaRPr lang="ko-KR" altLang="en-US" sz="3200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3112B376-9C69-EED2-4B37-3B6FB4731FA9}"/>
                </a:ext>
              </a:extLst>
            </p:cNvPr>
            <p:cNvGrpSpPr/>
            <p:nvPr/>
          </p:nvGrpSpPr>
          <p:grpSpPr>
            <a:xfrm>
              <a:off x="21941179" y="15932659"/>
              <a:ext cx="5503090" cy="5162602"/>
              <a:chOff x="21941179" y="15932659"/>
              <a:chExt cx="5503090" cy="5162602"/>
            </a:xfrm>
          </p:grpSpPr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BD0DA687-A2FE-BBA2-22D9-F7C01AA0E4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941179" y="15932659"/>
                <a:ext cx="5503090" cy="4605591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F85BCA-BB16-8B68-5DAD-A2D4765B5924}"/>
                  </a:ext>
                </a:extLst>
              </p:cNvPr>
              <p:cNvSpPr txBox="1"/>
              <p:nvPr/>
            </p:nvSpPr>
            <p:spPr>
              <a:xfrm>
                <a:off x="23915009" y="20510486"/>
                <a:ext cx="112319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3200" dirty="0">
                    <a:ln w="28575">
                      <a:noFill/>
                      <a:prstDash val="dash"/>
                    </a:ln>
                    <a:solidFill>
                      <a:schemeClr val="tx1"/>
                    </a:solidFill>
                  </a:rPr>
                  <a:t>(b)</a:t>
                </a:r>
                <a:endParaRPr lang="ko-KR" altLang="en-US" sz="3200" dirty="0"/>
              </a:p>
            </p:txBody>
          </p:sp>
        </p:grpSp>
      </p:grpSp>
      <p:pic>
        <p:nvPicPr>
          <p:cNvPr id="23" name="그림 22">
            <a:extLst>
              <a:ext uri="{FF2B5EF4-FFF2-40B4-BE49-F238E27FC236}">
                <a16:creationId xmlns:a16="http://schemas.microsoft.com/office/drawing/2014/main" id="{A056DA6C-2C94-510A-0FB7-7F9F188F8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4289" y="25146400"/>
            <a:ext cx="5877945" cy="51558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AE1F3E3-1B29-583B-E65C-0F7C801EB853}"/>
              </a:ext>
            </a:extLst>
          </p:cNvPr>
          <p:cNvSpPr txBox="1"/>
          <p:nvPr/>
        </p:nvSpPr>
        <p:spPr>
          <a:xfrm>
            <a:off x="15982412" y="12824244"/>
            <a:ext cx="11893549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44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1. Chip Implementation &amp; Measurement Setup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Fabricated in 28 nm LPP process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Chip area: 4 mm × 4 mm (Mixed)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Core area: 0.007 mm</a:t>
            </a:r>
            <a:r>
              <a:rPr lang="en-US" altLang="ko-KR" sz="3200" baseline="300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2</a:t>
            </a:r>
            <a:endParaRPr lang="en-US" altLang="ko-KR" sz="32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Test board with power supply, Low Distortion Function Generator, Function Generator, Logic Analyzer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36D3C3-705B-0642-5DDA-522C11B190E5}"/>
              </a:ext>
            </a:extLst>
          </p:cNvPr>
          <p:cNvSpPr txBox="1"/>
          <p:nvPr/>
        </p:nvSpPr>
        <p:spPr>
          <a:xfrm>
            <a:off x="15660603" y="22621829"/>
            <a:ext cx="1215114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48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2. Measured </a:t>
            </a:r>
            <a:r>
              <a:rPr lang="en-US" altLang="ko-KR" sz="44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Results</a:t>
            </a:r>
            <a:r>
              <a:rPr lang="en-US" altLang="ko-KR" sz="48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 &amp; Comparison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ln w="28575">
                  <a:noFill/>
                  <a:prstDash val="dash"/>
                </a:ln>
              </a:rPr>
              <a:t>DNL : +0.14/-0.09LSB , INL : +0.49/-0.46LSB</a:t>
            </a:r>
            <a:endParaRPr lang="en-US" altLang="ko-KR" sz="7200" dirty="0">
              <a:ln w="28575">
                <a:noFill/>
                <a:prstDash val="dash"/>
              </a:ln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ln w="28575">
                  <a:noFill/>
                  <a:prstDash val="dash"/>
                </a:ln>
              </a:rPr>
              <a:t>SNR : 53.90 dB , SNDR : 52.12 dB , SFDR : 60.39 dB </a:t>
            </a:r>
            <a:br>
              <a:rPr lang="en-US" altLang="ko-KR" sz="3600" dirty="0">
                <a:ln w="28575">
                  <a:noFill/>
                  <a:prstDash val="dash"/>
                </a:ln>
              </a:rPr>
            </a:br>
            <a:r>
              <a:rPr lang="en-US" altLang="ko-KR" sz="3600" dirty="0">
                <a:ln w="28575">
                  <a:noFill/>
                  <a:prstDash val="dash"/>
                </a:ln>
              </a:rPr>
              <a:t>(</a:t>
            </a:r>
            <a:r>
              <a:rPr lang="en-US" altLang="ko-KR" sz="3200" dirty="0">
                <a:ln w="28575">
                  <a:noFill/>
                  <a:prstDash val="dash"/>
                </a:ln>
              </a:rPr>
              <a:t>@ 100KHz Input Signal)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6462856-AFA8-32E1-1719-BAC46E97FA85}"/>
              </a:ext>
            </a:extLst>
          </p:cNvPr>
          <p:cNvSpPr txBox="1"/>
          <p:nvPr/>
        </p:nvSpPr>
        <p:spPr>
          <a:xfrm>
            <a:off x="16655419" y="21489317"/>
            <a:ext cx="105363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Fig. 4. (a) The layout of the proposed circuit </a:t>
            </a:r>
          </a:p>
          <a:p>
            <a:pPr algn="ctr"/>
            <a:r>
              <a:rPr lang="en-US" altLang="ko-KR" sz="36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(b) Measurement setup for the proposed chip test.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9F225EF-D6B8-4690-977B-CE806AC16446}"/>
              </a:ext>
            </a:extLst>
          </p:cNvPr>
          <p:cNvSpPr txBox="1"/>
          <p:nvPr/>
        </p:nvSpPr>
        <p:spPr>
          <a:xfrm>
            <a:off x="19019353" y="11942658"/>
            <a:ext cx="5819665" cy="847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48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Measurement Result</a:t>
            </a:r>
            <a:endParaRPr lang="en-US" altLang="ko-KR" sz="4800" dirty="0">
              <a:ln w="28575">
                <a:noFill/>
                <a:prstDash val="dash"/>
              </a:ln>
              <a:solidFill>
                <a:schemeClr val="tx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2602292-B356-1A4A-3E88-7A86BDFF60DA}"/>
              </a:ext>
            </a:extLst>
          </p:cNvPr>
          <p:cNvSpPr txBox="1"/>
          <p:nvPr/>
        </p:nvSpPr>
        <p:spPr>
          <a:xfrm>
            <a:off x="3863740" y="16832963"/>
            <a:ext cx="10269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/>
              <a:t>Proposed Double Rail-to-Rail SAR ADC</a:t>
            </a:r>
            <a:endParaRPr lang="ko-KR" altLang="en-US" sz="4800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6F1AAFB-C6CE-BEBD-89A5-D82F4D744753}"/>
              </a:ext>
            </a:extLst>
          </p:cNvPr>
          <p:cNvSpPr txBox="1"/>
          <p:nvPr/>
        </p:nvSpPr>
        <p:spPr>
          <a:xfrm>
            <a:off x="2958477" y="24059165"/>
            <a:ext cx="12397475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altLang="ko-KR" sz="44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Proposed Architecture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The proposed SAR ADC achieves double rail-to-rail input range using FC-DACs, </a:t>
            </a:r>
            <a:b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</a:br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a Differential Difference Comparator, double-boost S/H switches, and SAR logic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altLang="ko-KR" sz="28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The FC-DAC enables wide input conversion with reduced noise impact, while set-and-down switching improves comparator noise performance by lowering the input common-mode voltage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F6ECB18-6BA5-41C3-50B9-4AD558BF6F45}"/>
                  </a:ext>
                </a:extLst>
              </p:cNvPr>
              <p:cNvSpPr txBox="1"/>
              <p:nvPr/>
            </p:nvSpPr>
            <p:spPr>
              <a:xfrm>
                <a:off x="15982412" y="7855607"/>
                <a:ext cx="11829336" cy="33547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4400" b="1" dirty="0">
                    <a:ln w="28575">
                      <a:noFill/>
                      <a:prstDash val="dash"/>
                    </a:ln>
                    <a:solidFill>
                      <a:schemeClr val="tx1"/>
                    </a:solidFill>
                  </a:rPr>
                  <a:t>3. Proposed CDAC Architecture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Top-plate parasitic capacitance in the CDAC reduces the effective DAC step causing ADC gain error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The proposed hybrid CDAC uses customized MOM capacitors for the binary-weighted DAC and MIM capacitors for the floating capacitors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ko-KR" sz="2800" dirty="0"/>
                  <a:t>This structure minimizes parasitic-induced gain error, limiting input-range reduction to about 10% and achieving a 1.55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ko-K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ko-KR" altLang="ar-AE" sz="2800" i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ko-KR" altLang="ar-AE" sz="2800" i="0">
                            <a:latin typeface="Cambria Math" panose="02040503050406030204" pitchFamily="18" charset="0"/>
                          </a:rPr>
                          <m:t>DD</m:t>
                        </m:r>
                      </m:sub>
                    </m:sSub>
                  </m:oMath>
                </a14:m>
                <a:r>
                  <a:rPr lang="en-US" altLang="ko-KR" sz="2800" b="1" dirty="0">
                    <a:ln w="28575">
                      <a:noFill/>
                      <a:prstDash val="dash"/>
                    </a:ln>
                    <a:solidFill>
                      <a:schemeClr val="tx1"/>
                    </a:solidFill>
                  </a:rPr>
                  <a:t> </a:t>
                </a:r>
                <a:r>
                  <a:rPr lang="en-US" altLang="ko-KR" sz="2800" dirty="0"/>
                  <a:t>input range</a:t>
                </a:r>
                <a:endParaRPr lang="en-US" altLang="ko-KR" sz="2800" b="1" dirty="0">
                  <a:ln w="28575">
                    <a:noFill/>
                    <a:prstDash val="dash"/>
                  </a:ln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F6ECB18-6BA5-41C3-50B9-4AD558BF6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2412" y="7855607"/>
                <a:ext cx="11829336" cy="3354765"/>
              </a:xfrm>
              <a:prstGeom prst="rect">
                <a:avLst/>
              </a:prstGeom>
              <a:blipFill>
                <a:blip r:embed="rId5"/>
                <a:stretch>
                  <a:fillRect l="-2113" t="-3818" b="-43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9" name="그룹 78">
            <a:extLst>
              <a:ext uri="{FF2B5EF4-FFF2-40B4-BE49-F238E27FC236}">
                <a16:creationId xmlns:a16="http://schemas.microsoft.com/office/drawing/2014/main" id="{69E74923-319F-E54A-D430-B3F1214B19AC}"/>
              </a:ext>
            </a:extLst>
          </p:cNvPr>
          <p:cNvGrpSpPr/>
          <p:nvPr/>
        </p:nvGrpSpPr>
        <p:grpSpPr>
          <a:xfrm>
            <a:off x="3773848" y="17557178"/>
            <a:ext cx="10536305" cy="6660361"/>
            <a:chOff x="3755810" y="17763078"/>
            <a:chExt cx="10536305" cy="6983471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EE0A801-5AA1-02E6-847E-2825F8D5F44C}"/>
                </a:ext>
              </a:extLst>
            </p:cNvPr>
            <p:cNvSpPr txBox="1"/>
            <p:nvPr/>
          </p:nvSpPr>
          <p:spPr>
            <a:xfrm>
              <a:off x="3755810" y="24068863"/>
              <a:ext cx="10536305" cy="6776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600" dirty="0">
                  <a:ln w="28575">
                    <a:noFill/>
                    <a:prstDash val="dash"/>
                  </a:ln>
                  <a:solidFill>
                    <a:schemeClr val="tx1"/>
                  </a:solidFill>
                </a:rPr>
                <a:t>Fig. 1. Proposed double rail-to-rail SAR ADC architecture</a:t>
              </a:r>
            </a:p>
          </p:txBody>
        </p:sp>
        <p:pic>
          <p:nvPicPr>
            <p:cNvPr id="58" name="그림 57">
              <a:extLst>
                <a:ext uri="{FF2B5EF4-FFF2-40B4-BE49-F238E27FC236}">
                  <a16:creationId xmlns:a16="http://schemas.microsoft.com/office/drawing/2014/main" id="{24CF28EA-2BFE-8BAF-C45F-BE707D571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66194" y="17763078"/>
              <a:ext cx="10269631" cy="6244684"/>
            </a:xfrm>
            <a:prstGeom prst="rect">
              <a:avLst/>
            </a:prstGeom>
          </p:spPr>
        </p:pic>
      </p:grpSp>
      <p:pic>
        <p:nvPicPr>
          <p:cNvPr id="64" name="그림 63">
            <a:extLst>
              <a:ext uri="{FF2B5EF4-FFF2-40B4-BE49-F238E27FC236}">
                <a16:creationId xmlns:a16="http://schemas.microsoft.com/office/drawing/2014/main" id="{031476BB-8A89-2B0A-94DE-912D21CE77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7499" y="35232044"/>
            <a:ext cx="5317154" cy="4023946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4689CFF4-ED10-AEE5-6F58-A830C085B72B}"/>
              </a:ext>
            </a:extLst>
          </p:cNvPr>
          <p:cNvSpPr txBox="1"/>
          <p:nvPr/>
        </p:nvSpPr>
        <p:spPr>
          <a:xfrm>
            <a:off x="2934321" y="32620142"/>
            <a:ext cx="1270212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4400" b="1" dirty="0">
                <a:ln w="28575">
                  <a:noFill/>
                  <a:prstDash val="dash"/>
                </a:ln>
              </a:rPr>
              <a:t>2</a:t>
            </a:r>
            <a:r>
              <a:rPr lang="en-US" altLang="ko-KR" sz="4400" b="1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. </a:t>
            </a:r>
            <a:r>
              <a:rPr lang="en-US" altLang="ko-KR" sz="4400" b="1" dirty="0">
                <a:ln w="28575">
                  <a:noFill/>
                  <a:prstDash val="dash"/>
                </a:ln>
              </a:rPr>
              <a:t>Set &amp; Down Switching For Gain Enhancement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dirty="0"/>
              <a:t>Double rail-to-rail operation increases the input range, but high input common-mode voltage degrades comparator gain and noise performance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 dirty="0">
                <a:ln w="28575">
                  <a:noFill/>
                  <a:prstDash val="dash"/>
                </a:ln>
              </a:rPr>
              <a:t>Set-and-down switching lowers the common-mode during conversion, improving decision accuracy and enabling reliable wide-range conversion</a:t>
            </a: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2693614E-7ECE-9C50-2FFF-C00FB29C150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7873"/>
          <a:stretch>
            <a:fillRect/>
          </a:stretch>
        </p:blipFill>
        <p:spPr>
          <a:xfrm>
            <a:off x="8875899" y="35439688"/>
            <a:ext cx="6471606" cy="3715103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E8AB6F38-4E80-AE57-B95D-73ADD4E90FC1}"/>
              </a:ext>
            </a:extLst>
          </p:cNvPr>
          <p:cNvSpPr txBox="1"/>
          <p:nvPr/>
        </p:nvSpPr>
        <p:spPr>
          <a:xfrm>
            <a:off x="3318868" y="39367953"/>
            <a:ext cx="115090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Fig. 3.  </a:t>
            </a:r>
            <a:r>
              <a:rPr lang="en-US" altLang="ko-KR" sz="3200" dirty="0">
                <a:ln w="28575">
                  <a:noFill/>
                  <a:prstDash val="dash"/>
                </a:ln>
              </a:rPr>
              <a:t>(a) Effect on ADC gain error according to the position of parasitic capacitance 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(b) </a:t>
            </a:r>
            <a:r>
              <a:rPr lang="en-US" altLang="ko-KR" sz="3200" dirty="0">
                <a:ln w="28575">
                  <a:noFill/>
                  <a:prstDash val="dash"/>
                </a:ln>
              </a:rPr>
              <a:t>Overall structure of CDAC</a:t>
            </a:r>
            <a:endParaRPr lang="ko-KR" altLang="en-US" sz="32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38C8D9E-697A-A7DC-4BF7-94A2497A21EB}"/>
              </a:ext>
            </a:extLst>
          </p:cNvPr>
          <p:cNvGrpSpPr/>
          <p:nvPr/>
        </p:nvGrpSpPr>
        <p:grpSpPr>
          <a:xfrm>
            <a:off x="10198387" y="27206211"/>
            <a:ext cx="4782968" cy="4067377"/>
            <a:chOff x="10004873" y="26955150"/>
            <a:chExt cx="4915681" cy="4358759"/>
          </a:xfrm>
        </p:grpSpPr>
        <p:pic>
          <p:nvPicPr>
            <p:cNvPr id="76" name="그림 75">
              <a:extLst>
                <a:ext uri="{FF2B5EF4-FFF2-40B4-BE49-F238E27FC236}">
                  <a16:creationId xmlns:a16="http://schemas.microsoft.com/office/drawing/2014/main" id="{0114DCA0-F03D-D982-EB0A-322AE81E0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004873" y="26955150"/>
              <a:ext cx="4915681" cy="4358759"/>
            </a:xfrm>
            <a:prstGeom prst="rect">
              <a:avLst/>
            </a:prstGeom>
          </p:spPr>
        </p:pic>
        <p:pic>
          <p:nvPicPr>
            <p:cNvPr id="96" name="그림 95">
              <a:extLst>
                <a:ext uri="{FF2B5EF4-FFF2-40B4-BE49-F238E27FC236}">
                  <a16:creationId xmlns:a16="http://schemas.microsoft.com/office/drawing/2014/main" id="{6CA7B664-DFCE-2915-5BB8-C5282D9A3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003878" y="27943194"/>
              <a:ext cx="2624991" cy="986699"/>
            </a:xfrm>
            <a:prstGeom prst="rect">
              <a:avLst/>
            </a:prstGeom>
          </p:spPr>
        </p:pic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DDD733F9-2754-E1F3-592E-17FFAB26E7F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b="9276"/>
          <a:stretch>
            <a:fillRect/>
          </a:stretch>
        </p:blipFill>
        <p:spPr>
          <a:xfrm>
            <a:off x="3220173" y="27157633"/>
            <a:ext cx="6953073" cy="39181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41FF119-E40A-0DF2-2E02-D965C42FE4A9}"/>
              </a:ext>
            </a:extLst>
          </p:cNvPr>
          <p:cNvSpPr txBox="1"/>
          <p:nvPr/>
        </p:nvSpPr>
        <p:spPr>
          <a:xfrm>
            <a:off x="2934321" y="31443800"/>
            <a:ext cx="118935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Fig. </a:t>
            </a:r>
            <a:r>
              <a:rPr lang="en-US" altLang="ko-KR" sz="3200" dirty="0">
                <a:ln w="28575">
                  <a:noFill/>
                  <a:prstDash val="dash"/>
                </a:ln>
              </a:rPr>
              <a:t>2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.  </a:t>
            </a:r>
            <a:r>
              <a:rPr lang="en-US" altLang="ko-KR" sz="3200" dirty="0">
                <a:ln w="28575">
                  <a:noFill/>
                  <a:prstDash val="dash"/>
                </a:ln>
              </a:rPr>
              <a:t>(a) </a:t>
            </a:r>
            <a:r>
              <a:rPr lang="en-US" altLang="ko-KR" sz="32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Differential-Difference Comparator schematic and operation  (b) Input referred noise of comparator with different switching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C2C77E9-3FD1-B7F4-F77C-44E67363A2AE}"/>
              </a:ext>
            </a:extLst>
          </p:cNvPr>
          <p:cNvSpPr txBox="1"/>
          <p:nvPr/>
        </p:nvSpPr>
        <p:spPr>
          <a:xfrm>
            <a:off x="17801747" y="30507790"/>
            <a:ext cx="2105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(a)</a:t>
            </a:r>
            <a:endParaRPr lang="ko-KR" altLang="en-US" sz="3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755C473-F4F3-6C94-C0F9-51AA03BE6A11}"/>
              </a:ext>
            </a:extLst>
          </p:cNvPr>
          <p:cNvSpPr txBox="1"/>
          <p:nvPr/>
        </p:nvSpPr>
        <p:spPr>
          <a:xfrm>
            <a:off x="23786211" y="30520933"/>
            <a:ext cx="2105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n w="28575">
                  <a:noFill/>
                  <a:prstDash val="dash"/>
                </a:ln>
                <a:solidFill>
                  <a:schemeClr val="tx1"/>
                </a:solidFill>
              </a:rPr>
              <a:t>(b)</a:t>
            </a:r>
            <a:endParaRPr lang="ko-KR" altLang="en-US" sz="36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E689AC-39CC-02A9-03CF-BD83901278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17582" y="3768098"/>
            <a:ext cx="1578368" cy="1578368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0D5419C-3A6F-67B7-E805-804E733A0E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736629" y="25192458"/>
            <a:ext cx="6075119" cy="510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11145</TotalTime>
  <Words>733</Words>
  <Application>Microsoft Office PowerPoint</Application>
  <PresentationFormat>사용자 지정</PresentationFormat>
  <Paragraphs>75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Cambria Math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정욱 한</cp:lastModifiedBy>
  <cp:revision>38</cp:revision>
  <dcterms:created xsi:type="dcterms:W3CDTF">2018-03-08T06:02:33Z</dcterms:created>
  <dcterms:modified xsi:type="dcterms:W3CDTF">2026-06-22T10:32:24Z</dcterms:modified>
</cp:coreProperties>
</file>